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7019925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-1788" y="-84"/>
      </p:cViewPr>
      <p:guideLst>
        <p:guide orient="horz" pos="2160"/>
        <p:guide pos="221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6495" y="1122363"/>
            <a:ext cx="5966936" cy="2387600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7491" y="3602038"/>
            <a:ext cx="5264944" cy="1655762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F113-A1C9-4B0F-B96E-10C50A1370F5}" type="datetimeFigureOut">
              <a:rPr lang="ko-KR" altLang="en-US" smtClean="0"/>
              <a:t>2019-12-12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8B752-730E-4969-A81A-B95AE2AECB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016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F113-A1C9-4B0F-B96E-10C50A1370F5}" type="datetimeFigureOut">
              <a:rPr lang="ko-KR" altLang="en-US" smtClean="0"/>
              <a:t>2019-12-12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8B752-730E-4969-A81A-B95AE2AECB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4870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023634" y="365125"/>
            <a:ext cx="1513671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2620" y="365125"/>
            <a:ext cx="445326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F113-A1C9-4B0F-B96E-10C50A1370F5}" type="datetimeFigureOut">
              <a:rPr lang="ko-KR" altLang="en-US" smtClean="0"/>
              <a:t>2019-12-12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8B752-730E-4969-A81A-B95AE2AECB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1465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F113-A1C9-4B0F-B96E-10C50A1370F5}" type="datetimeFigureOut">
              <a:rPr lang="ko-KR" altLang="en-US" smtClean="0"/>
              <a:t>2019-12-12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8B752-730E-4969-A81A-B95AE2AECB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2876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8964" y="1709740"/>
            <a:ext cx="6054685" cy="2852737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8964" y="4589465"/>
            <a:ext cx="6054685" cy="1500187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/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F113-A1C9-4B0F-B96E-10C50A1370F5}" type="datetimeFigureOut">
              <a:rPr lang="ko-KR" altLang="en-US" smtClean="0"/>
              <a:t>2019-12-12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8B752-730E-4969-A81A-B95AE2AECB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7195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2620" y="1825625"/>
            <a:ext cx="2983468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3837" y="1825625"/>
            <a:ext cx="2983468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F113-A1C9-4B0F-B96E-10C50A1370F5}" type="datetimeFigureOut">
              <a:rPr lang="ko-KR" altLang="en-US" smtClean="0"/>
              <a:t>2019-12-12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8B752-730E-4969-A81A-B95AE2AECB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8775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534" y="365127"/>
            <a:ext cx="6054685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3535" y="1681163"/>
            <a:ext cx="2969757" cy="823912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3535" y="2505075"/>
            <a:ext cx="296975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53838" y="1681163"/>
            <a:ext cx="2984382" cy="823912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53838" y="2505075"/>
            <a:ext cx="2984382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F113-A1C9-4B0F-B96E-10C50A1370F5}" type="datetimeFigureOut">
              <a:rPr lang="ko-KR" altLang="en-US" smtClean="0"/>
              <a:t>2019-12-12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8B752-730E-4969-A81A-B95AE2AECB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5199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F113-A1C9-4B0F-B96E-10C50A1370F5}" type="datetimeFigureOut">
              <a:rPr lang="ko-KR" altLang="en-US" smtClean="0"/>
              <a:t>2019-12-12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8B752-730E-4969-A81A-B95AE2AECB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526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F113-A1C9-4B0F-B96E-10C50A1370F5}" type="datetimeFigureOut">
              <a:rPr lang="ko-KR" altLang="en-US" smtClean="0"/>
              <a:t>2019-12-12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8B752-730E-4969-A81A-B95AE2AECB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2862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534" y="457200"/>
            <a:ext cx="2264109" cy="1600200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4382" y="987427"/>
            <a:ext cx="3553837" cy="4873625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3534" y="2057400"/>
            <a:ext cx="2264109" cy="3811588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F113-A1C9-4B0F-B96E-10C50A1370F5}" type="datetimeFigureOut">
              <a:rPr lang="ko-KR" altLang="en-US" smtClean="0"/>
              <a:t>2019-12-12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8B752-730E-4969-A81A-B95AE2AECB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2309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534" y="457200"/>
            <a:ext cx="2264109" cy="1600200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84382" y="987427"/>
            <a:ext cx="3553837" cy="4873625"/>
          </a:xfrm>
        </p:spPr>
        <p:txBody>
          <a:bodyPr anchor="t"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3534" y="2057400"/>
            <a:ext cx="2264109" cy="3811588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F113-A1C9-4B0F-B96E-10C50A1370F5}" type="datetimeFigureOut">
              <a:rPr lang="ko-KR" altLang="en-US" smtClean="0"/>
              <a:t>2019-12-12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8B752-730E-4969-A81A-B95AE2AECB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4686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2620" y="365127"/>
            <a:ext cx="60546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2620" y="1825625"/>
            <a:ext cx="605468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2620" y="6356352"/>
            <a:ext cx="1579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9F113-A1C9-4B0F-B96E-10C50A1370F5}" type="datetimeFigureOut">
              <a:rPr lang="ko-KR" altLang="en-US" smtClean="0"/>
              <a:t>2019-12-12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25350" y="6356352"/>
            <a:ext cx="2369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57822" y="6356352"/>
            <a:ext cx="1579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8B752-730E-4969-A81A-B95AE2AECB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5226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01985" rtl="0" eaLnBrk="1" latinLnBrk="1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1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1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1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1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1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1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1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1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1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01985" rtl="0" eaLnBrk="1" latinLnBrk="1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1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1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1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1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1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1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1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1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7"/>
            <a:ext cx="7020000" cy="70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21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" y="0"/>
            <a:ext cx="7020000" cy="7020000"/>
          </a:xfrm>
        </p:spPr>
      </p:pic>
    </p:spTree>
    <p:extLst>
      <p:ext uri="{BB962C8B-B14F-4D97-AF65-F5344CB8AC3E}">
        <p14:creationId xmlns:p14="http://schemas.microsoft.com/office/powerpoint/2010/main" val="3129441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020000" cy="7020000"/>
          </a:xfrm>
        </p:spPr>
      </p:pic>
    </p:spTree>
    <p:extLst>
      <p:ext uri="{BB962C8B-B14F-4D97-AF65-F5344CB8AC3E}">
        <p14:creationId xmlns:p14="http://schemas.microsoft.com/office/powerpoint/2010/main" val="92364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020000" cy="7020000"/>
          </a:xfrm>
        </p:spPr>
      </p:pic>
    </p:spTree>
    <p:extLst>
      <p:ext uri="{BB962C8B-B14F-4D97-AF65-F5344CB8AC3E}">
        <p14:creationId xmlns:p14="http://schemas.microsoft.com/office/powerpoint/2010/main" val="314849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020000" cy="7020000"/>
          </a:xfrm>
        </p:spPr>
      </p:pic>
    </p:spTree>
    <p:extLst>
      <p:ext uri="{BB962C8B-B14F-4D97-AF65-F5344CB8AC3E}">
        <p14:creationId xmlns:p14="http://schemas.microsoft.com/office/powerpoint/2010/main" val="410193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020000" cy="7020000"/>
          </a:xfrm>
        </p:spPr>
      </p:pic>
    </p:spTree>
    <p:extLst>
      <p:ext uri="{BB962C8B-B14F-4D97-AF65-F5344CB8AC3E}">
        <p14:creationId xmlns:p14="http://schemas.microsoft.com/office/powerpoint/2010/main" val="143991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" y="0"/>
            <a:ext cx="7020000" cy="7020000"/>
          </a:xfrm>
        </p:spPr>
      </p:pic>
    </p:spTree>
    <p:extLst>
      <p:ext uri="{BB962C8B-B14F-4D97-AF65-F5344CB8AC3E}">
        <p14:creationId xmlns:p14="http://schemas.microsoft.com/office/powerpoint/2010/main" val="682808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0</Words>
  <Application>Microsoft Office PowerPoint</Application>
  <PresentationFormat>사용자 지정</PresentationFormat>
  <Paragraphs>0</Paragraphs>
  <Slides>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8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2</cp:revision>
  <dcterms:created xsi:type="dcterms:W3CDTF">2019-10-24T02:28:07Z</dcterms:created>
  <dcterms:modified xsi:type="dcterms:W3CDTF">2019-12-12T08:12:31Z</dcterms:modified>
</cp:coreProperties>
</file>